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21" r:id="rId24"/>
    <p:sldId id="325" r:id="rId25"/>
    <p:sldId id="326" r:id="rId26"/>
    <p:sldId id="286" r:id="rId27"/>
    <p:sldId id="332" r:id="rId28"/>
    <p:sldId id="333"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37" r:id="rId42"/>
    <p:sldId id="323" r:id="rId43"/>
    <p:sldId id="324" r:id="rId44"/>
    <p:sldId id="302" r:id="rId45"/>
    <p:sldId id="291" r:id="rId46"/>
    <p:sldId id="292" r:id="rId47"/>
    <p:sldId id="316" r:id="rId48"/>
    <p:sldId id="318" r:id="rId49"/>
    <p:sldId id="317" r:id="rId50"/>
    <p:sldId id="284" r:id="rId51"/>
    <p:sldId id="331" r:id="rId52"/>
    <p:sldId id="319" r:id="rId53"/>
    <p:sldId id="263" r:id="rId54"/>
    <p:sldId id="334" r:id="rId55"/>
    <p:sldId id="328" r:id="rId56"/>
    <p:sldId id="329" r:id="rId57"/>
    <p:sldId id="330" r:id="rId58"/>
    <p:sldId id="338" r:id="rId59"/>
    <p:sldId id="339" r:id="rId60"/>
    <p:sldId id="340" r:id="rId61"/>
    <p:sldId id="341" r:id="rId62"/>
    <p:sldId id="283" r:id="rId63"/>
    <p:sldId id="290" r:id="rId64"/>
    <p:sldId id="33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21"/>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318254" y="2762250"/>
            <a:ext cx="5727700"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extLst>
              <p:ext uri="{D42A27DB-BD31-4B8C-83A1-F6EECF244321}">
                <p14:modId xmlns:p14="http://schemas.microsoft.com/office/powerpoint/2010/main" val="329979903"/>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345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dirty="0"/>
              <a:t>xx</a:t>
            </a:r>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3886200"/>
            <a:ext cx="8676222" cy="1905000"/>
          </a:xfrm>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22350</TotalTime>
  <Words>2667</Words>
  <Application>Microsoft Macintosh PowerPoint</Application>
  <PresentationFormat>Widescreen</PresentationFormat>
  <Paragraphs>283</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material</vt:lpstr>
      <vt:lpstr>material</vt:lpstr>
      <vt:lpstr>material</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203</cp:revision>
  <cp:lastPrinted>2023-09-21T09:58:26Z</cp:lastPrinted>
  <dcterms:created xsi:type="dcterms:W3CDTF">2023-09-18T08:47:09Z</dcterms:created>
  <dcterms:modified xsi:type="dcterms:W3CDTF">2023-11-02T07:54:45Z</dcterms:modified>
</cp:coreProperties>
</file>